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4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45BCCF28-2274-451C-8323-8D3CAB0DF4AA}">
  <a:tblStyle styleId="{45BCCF28-2274-451C-8323-8D3CAB0DF4AA}" styleName="Table_0">
    <a:wholeTbl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15" d="100"/>
          <a:sy n="115" d="100"/>
        </p:scale>
        <p:origin x="-912" y="-10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82585180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5" name="Shape 3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4" name="Shape 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3" name="Shape 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ctrTitle"/>
          </p:nvPr>
        </p:nvSpPr>
        <p:spPr>
          <a:xfrm>
            <a:off x="685800" y="1583342"/>
            <a:ext cx="7772400" cy="1159856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algn="ctr">
              <a:spcBef>
                <a:spcPts val="0"/>
              </a:spcBef>
              <a:buSzPct val="100000"/>
              <a:defRPr sz="4800"/>
            </a:lvl1pPr>
            <a:lvl2pPr algn="ctr">
              <a:spcBef>
                <a:spcPts val="0"/>
              </a:spcBef>
              <a:buSzPct val="100000"/>
              <a:defRPr sz="4800"/>
            </a:lvl2pPr>
            <a:lvl3pPr algn="ctr">
              <a:spcBef>
                <a:spcPts val="0"/>
              </a:spcBef>
              <a:buSzPct val="100000"/>
              <a:defRPr sz="4800"/>
            </a:lvl3pPr>
            <a:lvl4pPr algn="ctr">
              <a:spcBef>
                <a:spcPts val="0"/>
              </a:spcBef>
              <a:buSzPct val="100000"/>
              <a:defRPr sz="4800"/>
            </a:lvl4pPr>
            <a:lvl5pPr algn="ctr">
              <a:spcBef>
                <a:spcPts val="0"/>
              </a:spcBef>
              <a:buSzPct val="100000"/>
              <a:defRPr sz="4800"/>
            </a:lvl5pPr>
            <a:lvl6pPr algn="ctr">
              <a:spcBef>
                <a:spcPts val="0"/>
              </a:spcBef>
              <a:buSzPct val="100000"/>
              <a:defRPr sz="4800"/>
            </a:lvl6pPr>
            <a:lvl7pPr algn="ctr">
              <a:spcBef>
                <a:spcPts val="0"/>
              </a:spcBef>
              <a:buSzPct val="100000"/>
              <a:defRPr sz="4800"/>
            </a:lvl7pPr>
            <a:lvl8pPr algn="ctr">
              <a:spcBef>
                <a:spcPts val="0"/>
              </a:spcBef>
              <a:buSzPct val="100000"/>
              <a:defRPr sz="4800"/>
            </a:lvl8pPr>
            <a:lvl9pPr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subTitle" idx="1"/>
          </p:nvPr>
        </p:nvSpPr>
        <p:spPr>
          <a:xfrm>
            <a:off x="685800" y="2840053"/>
            <a:ext cx="7772400" cy="784737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8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3994525" cy="372568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body" idx="2"/>
          </p:nvPr>
        </p:nvSpPr>
        <p:spPr>
          <a:xfrm>
            <a:off x="4692273" y="1200150"/>
            <a:ext cx="3994525" cy="372568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2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spcBef>
                <a:spcPts val="360"/>
              </a:spcBef>
              <a:buSzPct val="100000"/>
              <a:buNone/>
              <a:defRPr sz="1800"/>
            </a:lvl1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1pPr>
            <a:lvl2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2pPr>
            <a:lvl3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3pPr>
            <a:lvl4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4pPr>
            <a:lvl5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5pPr>
            <a:lvl6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6pPr>
            <a:lvl7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7pPr>
            <a:lvl8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8pPr>
            <a:lvl9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8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600"/>
              </a:spcBef>
              <a:buClr>
                <a:schemeClr val="dk1"/>
              </a:buClr>
              <a:buSzPct val="100000"/>
              <a:defRPr sz="3000">
                <a:solidFill>
                  <a:schemeClr val="dk1"/>
                </a:solidFill>
              </a:defRPr>
            </a:lvl1pPr>
            <a:lvl2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2pPr>
            <a:lvl3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3pPr>
            <a:lvl4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4pPr>
            <a:lvl5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5pPr>
            <a:lvl6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6pPr>
            <a:lvl7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7pPr>
            <a:lvl8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8pPr>
            <a:lvl9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algn="r">
              <a:spcBef>
                <a:spcPts val="0"/>
              </a:spcBef>
              <a:buNone/>
            </a:pPr>
            <a:fld id="{00000000-1234-1234-1234-123412341234}" type="slidenum">
              <a:rPr lang="en" sz="1300">
                <a:solidFill>
                  <a:schemeClr val="dk1"/>
                </a:solidFill>
              </a:rPr>
              <a:t>‹#›</a:t>
            </a:fld>
            <a:endParaRPr lang="en" sz="1300">
              <a:solidFill>
                <a:schemeClr val="dk1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>
            <a:spLocks noGrp="1"/>
          </p:cNvSpPr>
          <p:nvPr>
            <p:ph type="ctrTitle"/>
          </p:nvPr>
        </p:nvSpPr>
        <p:spPr>
          <a:xfrm>
            <a:off x="685800" y="821342"/>
            <a:ext cx="7772400" cy="11597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Take a Stand</a:t>
            </a:r>
          </a:p>
        </p:txBody>
      </p:sp>
      <p:sp>
        <p:nvSpPr>
          <p:cNvPr id="31" name="Shape 31"/>
          <p:cNvSpPr txBox="1">
            <a:spLocks noGrp="1"/>
          </p:cNvSpPr>
          <p:nvPr>
            <p:ph type="subTitle" idx="1"/>
          </p:nvPr>
        </p:nvSpPr>
        <p:spPr>
          <a:xfrm>
            <a:off x="685800" y="2840053"/>
            <a:ext cx="7772400" cy="7847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pic>
        <p:nvPicPr>
          <p:cNvPr id="32" name="Shape 32"/>
          <p:cNvPicPr preferRelativeResize="0"/>
          <p:nvPr/>
        </p:nvPicPr>
        <p:blipFill rotWithShape="1">
          <a:blip r:embed="rId3">
            <a:alphaModFix/>
          </a:blip>
          <a:srcRect b="41352"/>
          <a:stretch/>
        </p:blipFill>
        <p:spPr>
          <a:xfrm>
            <a:off x="2000962" y="2459050"/>
            <a:ext cx="5142075" cy="2010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/>
          <p:nvPr/>
        </p:nvSpPr>
        <p:spPr>
          <a:xfrm>
            <a:off x="2853775" y="1192275"/>
            <a:ext cx="3441299" cy="857400"/>
          </a:xfrm>
          <a:prstGeom prst="rect">
            <a:avLst/>
          </a:prstGeom>
          <a:solidFill>
            <a:srgbClr val="FFFF00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/>
              <a:t>Directions</a:t>
            </a:r>
          </a:p>
        </p:txBody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ctr" rtl="0">
              <a:spcBef>
                <a:spcPts val="0"/>
              </a:spcBef>
              <a:buNone/>
            </a:pPr>
            <a:r>
              <a:rPr lang="en"/>
              <a:t>Quadratic or Not?</a:t>
            </a:r>
          </a:p>
          <a:p>
            <a:pPr rtl="0">
              <a:spcBef>
                <a:spcPts val="0"/>
              </a:spcBef>
              <a:buNone/>
            </a:pPr>
            <a:endParaRPr/>
          </a:p>
          <a:p>
            <a:pPr rtl="0">
              <a:spcBef>
                <a:spcPts val="0"/>
              </a:spcBef>
              <a:buNone/>
            </a:pPr>
            <a:r>
              <a:rPr lang="en"/>
              <a:t>	  Quadratic						 	 Not Quadratic</a:t>
            </a:r>
          </a:p>
          <a:p>
            <a:pPr rtl="0">
              <a:spcBef>
                <a:spcPts val="0"/>
              </a:spcBef>
              <a:buNone/>
            </a:pPr>
            <a:endParaRPr/>
          </a:p>
          <a:p>
            <a:pPr rtl="0">
              <a:spcBef>
                <a:spcPts val="0"/>
              </a:spcBef>
              <a:buNone/>
            </a:pPr>
            <a:endParaRPr/>
          </a:p>
          <a:p>
            <a:pPr algn="ctr" rtl="0">
              <a:spcBef>
                <a:spcPts val="0"/>
              </a:spcBef>
              <a:buNone/>
            </a:pPr>
            <a:r>
              <a:rPr lang="en"/>
              <a:t>Not Sure</a:t>
            </a:r>
          </a:p>
          <a:p>
            <a:pPr algn="ctr">
              <a:spcBef>
                <a:spcPts val="0"/>
              </a:spcBef>
              <a:buNone/>
            </a:pPr>
            <a:r>
              <a:rPr lang="en"/>
              <a:t>Yet</a:t>
            </a:r>
          </a:p>
        </p:txBody>
      </p:sp>
      <p:sp>
        <p:nvSpPr>
          <p:cNvPr id="40" name="Shape 40"/>
          <p:cNvSpPr/>
          <p:nvPr/>
        </p:nvSpPr>
        <p:spPr>
          <a:xfrm>
            <a:off x="560600" y="3121550"/>
            <a:ext cx="2261100" cy="14451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41" name="Shape 41"/>
          <p:cNvSpPr/>
          <p:nvPr/>
        </p:nvSpPr>
        <p:spPr>
          <a:xfrm rot="10800000">
            <a:off x="6258974" y="3121549"/>
            <a:ext cx="2261100" cy="14451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/>
              <a:t>Quadratic or Not?</a:t>
            </a:r>
          </a:p>
        </p:txBody>
      </p:sp>
      <p:sp>
        <p:nvSpPr>
          <p:cNvPr id="47" name="Shape 47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48" name="Shape 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4699" y="1032912"/>
            <a:ext cx="7730523" cy="40601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/>
              <a:t>Quadratic or Not?</a:t>
            </a:r>
          </a:p>
        </p:txBody>
      </p:sp>
      <p:sp>
        <p:nvSpPr>
          <p:cNvPr id="54" name="Shape 54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pic>
        <p:nvPicPr>
          <p:cNvPr id="55" name="Shape 55"/>
          <p:cNvPicPr preferRelativeResize="0"/>
          <p:nvPr/>
        </p:nvPicPr>
        <p:blipFill rotWithShape="1">
          <a:blip r:embed="rId3">
            <a:alphaModFix/>
          </a:blip>
          <a:srcRect t="7791"/>
          <a:stretch/>
        </p:blipFill>
        <p:spPr>
          <a:xfrm>
            <a:off x="1180200" y="1203300"/>
            <a:ext cx="6694499" cy="37884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/>
              <a:t>Quadratic or Not?</a:t>
            </a:r>
          </a:p>
        </p:txBody>
      </p:sp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pic>
        <p:nvPicPr>
          <p:cNvPr id="62" name="Shape 6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14825" y="1200150"/>
            <a:ext cx="6653598" cy="3820625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Shape 63"/>
          <p:cNvSpPr/>
          <p:nvPr/>
        </p:nvSpPr>
        <p:spPr>
          <a:xfrm rot="-2834900">
            <a:off x="5206221" y="1853038"/>
            <a:ext cx="1103087" cy="231615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/>
              <a:t>Quadratic or Not?</a:t>
            </a:r>
          </a:p>
        </p:txBody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pic>
        <p:nvPicPr>
          <p:cNvPr id="70" name="Shape 7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26069" y="1200150"/>
            <a:ext cx="6616679" cy="37256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/>
              <a:t>Quadratic or Not?</a:t>
            </a:r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pic>
        <p:nvPicPr>
          <p:cNvPr id="77" name="Shape 7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8550" y="1806825"/>
            <a:ext cx="8648550" cy="24915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/>
              <a:t>Quadratic or Not?</a:t>
            </a:r>
          </a:p>
        </p:txBody>
      </p:sp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pic>
        <p:nvPicPr>
          <p:cNvPr id="90" name="Shape 9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33875" y="1129574"/>
            <a:ext cx="4171450" cy="3870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/>
              <a:t>Quadratic or Not?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3224951"/>
              </p:ext>
            </p:extLst>
          </p:nvPr>
        </p:nvGraphicFramePr>
        <p:xfrm>
          <a:off x="3633304" y="1505117"/>
          <a:ext cx="1744870" cy="2702448"/>
        </p:xfrm>
        <a:graphic>
          <a:graphicData uri="http://schemas.openxmlformats.org/drawingml/2006/table">
            <a:tbl>
              <a:tblPr firstRow="1" bandRow="1">
                <a:tableStyleId>{45BCCF28-2274-451C-8323-8D3CAB0DF4AA}</a:tableStyleId>
              </a:tblPr>
              <a:tblGrid>
                <a:gridCol w="872435"/>
                <a:gridCol w="872435"/>
              </a:tblGrid>
              <a:tr h="450408"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i="1" dirty="0" smtClean="0"/>
                        <a:t>f(x)</a:t>
                      </a:r>
                      <a:endParaRPr lang="en-US" i="1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0408">
                <a:tc>
                  <a:txBody>
                    <a:bodyPr/>
                    <a:lstStyle/>
                    <a:p>
                      <a:r>
                        <a:rPr lang="en-US" dirty="0" smtClean="0"/>
                        <a:t>-2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0408">
                <a:tc>
                  <a:txBody>
                    <a:bodyPr/>
                    <a:lstStyle/>
                    <a:p>
                      <a:r>
                        <a:rPr lang="en-US" dirty="0" smtClean="0"/>
                        <a:t>-1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0408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0408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0408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slow">
    <p:cut/>
  </p:transition>
</p:sld>
</file>

<file path=ppt/theme/theme1.xml><?xml version="1.0" encoding="utf-8"?>
<a:theme xmlns:a="http://schemas.openxmlformats.org/drawingml/2006/main" name="simple-ligh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53</Words>
  <Application>Microsoft Macintosh PowerPoint</Application>
  <PresentationFormat>On-screen Show (16:9)</PresentationFormat>
  <Paragraphs>28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simple-light</vt:lpstr>
      <vt:lpstr>Take a Stand</vt:lpstr>
      <vt:lpstr>Directions</vt:lpstr>
      <vt:lpstr>Quadratic or Not?</vt:lpstr>
      <vt:lpstr>Quadratic or Not?</vt:lpstr>
      <vt:lpstr>Quadratic or Not?</vt:lpstr>
      <vt:lpstr>Quadratic or Not?</vt:lpstr>
      <vt:lpstr>Quadratic or Not?</vt:lpstr>
      <vt:lpstr>Quadratic or Not?</vt:lpstr>
      <vt:lpstr>Quadratic or Not?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Take a Stand</dc:title>
  <cp:lastModifiedBy>Katleiah Ramos</cp:lastModifiedBy>
  <cp:revision>2</cp:revision>
  <dcterms:modified xsi:type="dcterms:W3CDTF">2015-09-20T18:20:05Z</dcterms:modified>
</cp:coreProperties>
</file>